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522040-8B66-4C6A-9F74-0510A2EC4B1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CE9944-EFE2-404F-917A-146F82297C2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149st.com/history" TargetMode="External"/><Relationship Id="rId2" Type="http://schemas.openxmlformats.org/officeDocument/2006/relationships/hyperlink" Target="http://www.daveyd.com/historyofgraf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705600" cy="990600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solidFill>
                <a:srgbClr val="FF0000"/>
              </a:solidFill>
              <a:latin typeface="Magneto" panose="04030805050802020D02" pitchFamily="82" charset="0"/>
            </a:endParaRPr>
          </a:p>
          <a:p>
            <a:endParaRPr lang="en-US" dirty="0">
              <a:solidFill>
                <a:srgbClr val="FF0000"/>
              </a:solidFill>
              <a:latin typeface="Magneto" panose="04030805050802020D02" pitchFamily="82" charset="0"/>
            </a:endParaRPr>
          </a:p>
          <a:p>
            <a:r>
              <a:rPr lang="en-US" sz="5700" dirty="0" smtClean="0">
                <a:solidFill>
                  <a:srgbClr val="FF0000"/>
                </a:solidFill>
                <a:latin typeface="Magneto" panose="04030805050802020D02" pitchFamily="82" charset="0"/>
              </a:rPr>
              <a:t>BY Matthew </a:t>
            </a:r>
            <a:r>
              <a:rPr lang="en-US" sz="5700" dirty="0" err="1" smtClean="0">
                <a:solidFill>
                  <a:srgbClr val="FF0000"/>
                </a:solidFill>
                <a:latin typeface="Magneto" panose="04030805050802020D02" pitchFamily="82" charset="0"/>
              </a:rPr>
              <a:t>Plattner</a:t>
            </a:r>
            <a:endParaRPr lang="en-US" sz="5700" dirty="0">
              <a:solidFill>
                <a:srgbClr val="FF0000"/>
              </a:solidFill>
              <a:latin typeface="Magneto" panose="040308050508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44000" cy="517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5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Graffiti has no limit to the subject matter, graffiti contains everything from a landscape scene to a cartoon character. </a:t>
            </a:r>
          </a:p>
          <a:p>
            <a:r>
              <a:rPr lang="en-US" dirty="0" smtClean="0"/>
              <a:t>Graffiti is so creative, you can use make whatever you want. It doesn’t have to mean anything, just could have a nice flow or look. </a:t>
            </a:r>
          </a:p>
        </p:txBody>
      </p:sp>
    </p:spTree>
    <p:extLst>
      <p:ext uri="{BB962C8B-B14F-4D97-AF65-F5344CB8AC3E}">
        <p14:creationId xmlns:p14="http://schemas.microsoft.com/office/powerpoint/2010/main" val="354647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www.daveyd.com/historyofgraf.html</a:t>
            </a:r>
            <a:endParaRPr lang="en-US" dirty="0" smtClean="0"/>
          </a:p>
          <a:p>
            <a:endParaRPr lang="en-US" dirty="0"/>
          </a:p>
          <a:p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www.at149st.com/history</a:t>
            </a:r>
            <a:r>
              <a:rPr lang="en-US" smtClean="0"/>
              <a:t>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it all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Graffiti has been around for centuries, from the painted caves in France by cave men and women to the spray paint graffiti we think of today. 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main graffiti movement we see toady started back around 1960’s in Philadelphia. A few guys started the bombing scene. Guys named COOL EARL and CORNBREAD.  A more commonly </a:t>
            </a:r>
            <a:r>
              <a:rPr lang="en-US" dirty="0" err="1" smtClean="0">
                <a:solidFill>
                  <a:srgbClr val="FF0000"/>
                </a:solidFill>
              </a:rPr>
              <a:t>reconized</a:t>
            </a:r>
            <a:r>
              <a:rPr lang="en-US" dirty="0" smtClean="0">
                <a:solidFill>
                  <a:srgbClr val="FF0000"/>
                </a:solidFill>
              </a:rPr>
              <a:t> writer that we know of is </a:t>
            </a:r>
            <a:r>
              <a:rPr lang="en-US" dirty="0" err="1" smtClean="0">
                <a:solidFill>
                  <a:srgbClr val="FF0000"/>
                </a:solidFill>
              </a:rPr>
              <a:t>Taki</a:t>
            </a:r>
            <a:r>
              <a:rPr lang="en-US" dirty="0" smtClean="0">
                <a:solidFill>
                  <a:srgbClr val="FF0000"/>
                </a:solidFill>
              </a:rPr>
              <a:t> 183. </a:t>
            </a:r>
            <a:r>
              <a:rPr lang="en-US" dirty="0" err="1" smtClean="0">
                <a:solidFill>
                  <a:srgbClr val="FF0000"/>
                </a:solidFill>
              </a:rPr>
              <a:t>Taki</a:t>
            </a:r>
            <a:r>
              <a:rPr lang="en-US" dirty="0" smtClean="0">
                <a:solidFill>
                  <a:srgbClr val="FF0000"/>
                </a:solidFill>
              </a:rPr>
              <a:t> is a nickname and 183 is the street number which he lived on. No one can really pin point the </a:t>
            </a:r>
            <a:r>
              <a:rPr lang="en-US" dirty="0" err="1" smtClean="0">
                <a:solidFill>
                  <a:srgbClr val="FF0000"/>
                </a:solidFill>
              </a:rPr>
              <a:t>excatct</a:t>
            </a:r>
            <a:r>
              <a:rPr lang="en-US" dirty="0" smtClean="0">
                <a:solidFill>
                  <a:srgbClr val="FF0000"/>
                </a:solidFill>
              </a:rPr>
              <a:t> person that started it all</a:t>
            </a:r>
            <a:r>
              <a:rPr lang="en-US" smtClean="0">
                <a:solidFill>
                  <a:srgbClr val="FF0000"/>
                </a:solidFill>
              </a:rPr>
              <a:t>, it just happened.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graffiti associated with hip-hop most likely got started sometime in the mid-to-late 1960s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Taki</a:t>
            </a:r>
            <a:r>
              <a:rPr lang="en-US" dirty="0" smtClean="0"/>
              <a:t> 183 was one who was recognized to start the tagging and writing movement. Other people saw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38600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3667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</a:t>
            </a:r>
            <a:r>
              <a:rPr lang="en-US" sz="1400" dirty="0" smtClean="0">
                <a:solidFill>
                  <a:schemeClr val="bg1"/>
                </a:solidFill>
              </a:rPr>
              <a:t>BCE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C.60,00  Humans starts to paint on cave walls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3300  Picture writing is invented in the middle East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3100  Egyptian builders carve graffiti into stone quarries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3000  The first carvings are made on rocks in Saudi Arabia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750    Roman towns and cities have many examples of carved graffiti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C. 200    The </a:t>
            </a:r>
            <a:r>
              <a:rPr lang="en-US" sz="1400" dirty="0" err="1" smtClean="0">
                <a:solidFill>
                  <a:srgbClr val="002060"/>
                </a:solidFill>
              </a:rPr>
              <a:t>mayans</a:t>
            </a:r>
            <a:r>
              <a:rPr lang="en-US" sz="1400" dirty="0" smtClean="0">
                <a:solidFill>
                  <a:srgbClr val="002060"/>
                </a:solidFill>
              </a:rPr>
              <a:t> carved graffiti onto walls in the city of </a:t>
            </a:r>
            <a:r>
              <a:rPr lang="en-US" sz="1400" dirty="0" err="1" smtClean="0">
                <a:solidFill>
                  <a:srgbClr val="002060"/>
                </a:solidFill>
              </a:rPr>
              <a:t>Takal</a:t>
            </a:r>
            <a:r>
              <a:rPr lang="en-US" sz="1400" dirty="0" smtClean="0">
                <a:solidFill>
                  <a:srgbClr val="002060"/>
                </a:solidFill>
              </a:rPr>
              <a:t>, located in modern-day Mexico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790    Vikings from Scandinavia begin their raids on Europe, They leave examples of carved graffiti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800    European builders and soldiers carve graffiti on castle and cathedral walls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1350  Italian artists carve their names on ancient Roman monuments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1800  Tourism becomes popular, they start to carve names on monuments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1939   World War II begins, American soldiers carve and paint graffiti in Europe and the Far East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1949   Edward Seymour invents canned spray paint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1960  Gangs in U.S cities start painting tags.  Hip-Hop begins in New York City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C. 1981  Artist </a:t>
            </a:r>
            <a:r>
              <a:rPr lang="en-US" sz="1400" dirty="0" err="1" smtClean="0">
                <a:solidFill>
                  <a:srgbClr val="002060"/>
                </a:solidFill>
              </a:rPr>
              <a:t>Blek</a:t>
            </a:r>
            <a:r>
              <a:rPr lang="en-US" sz="1400" dirty="0" smtClean="0">
                <a:solidFill>
                  <a:srgbClr val="002060"/>
                </a:solidFill>
              </a:rPr>
              <a:t> le rat starts creating stencil graffiti in Paris, France  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82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different Styles?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838200" cy="60960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3D 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" y="1937266"/>
            <a:ext cx="3434126" cy="217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105286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Wild Style 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" y="4495800"/>
            <a:ext cx="3305782" cy="218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3346" y="15679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Bubble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53589"/>
            <a:ext cx="2890693" cy="21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6" y="4659284"/>
            <a:ext cx="3276600" cy="21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1257" y="4289952"/>
            <a:ext cx="154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Old School 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95358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365601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71" y="5115698"/>
            <a:ext cx="1865929" cy="156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1905000" cy="4572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Abstract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Piece By Inope - Savannah (G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533400"/>
            <a:ext cx="3124199" cy="31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9442" y="3683793"/>
            <a:ext cx="28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BLOCK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207013"/>
            <a:ext cx="3831771" cy="25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9771" y="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Landscape 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2401604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394540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Realistic </a:t>
            </a:r>
            <a:endParaRPr lang="en-US" sz="2400" dirty="0"/>
          </a:p>
        </p:txBody>
      </p:sp>
      <p:pic>
        <p:nvPicPr>
          <p:cNvPr id="1032" name="Picture 8" descr="Big Walls By Akse - Brno (Czech Republic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2" y="4517160"/>
            <a:ext cx="4049487" cy="22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04" y="1269193"/>
            <a:ext cx="3229627" cy="26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95512"/>
            <a:ext cx="185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Stencil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4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ece By Aneml, Spyer - Oakland (C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10847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04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Billboard </a:t>
            </a:r>
            <a:endParaRPr lang="en-US" dirty="0"/>
          </a:p>
        </p:txBody>
      </p:sp>
      <p:pic>
        <p:nvPicPr>
          <p:cNvPr id="2052" name="Picture 4" descr="Street Art By Foeme - Mexico City (Mexic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28512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Sticker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90492"/>
            <a:ext cx="4108479" cy="273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5819" y="3613275"/>
            <a:ext cx="106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Cartoon 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62694"/>
            <a:ext cx="3629025" cy="21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0" y="2280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7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Mediums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 smtClean="0"/>
              <a:t>Mediums</a:t>
            </a:r>
          </a:p>
          <a:p>
            <a:pPr marL="137160" indent="0">
              <a:buNone/>
            </a:pPr>
            <a:r>
              <a:rPr lang="en-US" dirty="0" smtClean="0"/>
              <a:t>Walls-Brick, Concrete , Wood, Metal </a:t>
            </a:r>
          </a:p>
          <a:p>
            <a:pPr marL="137160" indent="0">
              <a:buNone/>
            </a:pPr>
            <a:r>
              <a:rPr lang="en-US" dirty="0" smtClean="0"/>
              <a:t>Signs </a:t>
            </a:r>
          </a:p>
          <a:p>
            <a:pPr marL="137160" indent="0">
              <a:buNone/>
            </a:pPr>
            <a:r>
              <a:rPr lang="en-US" dirty="0" smtClean="0"/>
              <a:t>Canvas</a:t>
            </a:r>
          </a:p>
          <a:p>
            <a:pPr marL="137160" indent="0">
              <a:buNone/>
            </a:pPr>
            <a:r>
              <a:rPr lang="en-US" dirty="0" smtClean="0"/>
              <a:t>Paper</a:t>
            </a:r>
          </a:p>
          <a:p>
            <a:pPr marL="137160" indent="0">
              <a:buNone/>
            </a:pPr>
            <a:r>
              <a:rPr lang="en-US" dirty="0" smtClean="0"/>
              <a:t>Sticker</a:t>
            </a:r>
          </a:p>
          <a:p>
            <a:pPr marL="137160" indent="0">
              <a:buNone/>
            </a:pPr>
            <a:r>
              <a:rPr lang="en-US" dirty="0" smtClean="0"/>
              <a:t>Bridges </a:t>
            </a:r>
          </a:p>
          <a:p>
            <a:pPr marL="137160" indent="0">
              <a:buNone/>
            </a:pPr>
            <a:r>
              <a:rPr lang="en-US" dirty="0" smtClean="0"/>
              <a:t>Anything you could think of writing on! </a:t>
            </a:r>
          </a:p>
          <a:p>
            <a:pPr marL="13716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2667000" cy="204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Mediums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Spray Paint </a:t>
            </a:r>
          </a:p>
          <a:p>
            <a:r>
              <a:rPr lang="en-US" dirty="0" smtClean="0"/>
              <a:t>Paint-Brush, Markers, splatter </a:t>
            </a:r>
          </a:p>
          <a:p>
            <a:r>
              <a:rPr lang="en-US" dirty="0" smtClean="0"/>
              <a:t>Pens </a:t>
            </a:r>
          </a:p>
          <a:p>
            <a:r>
              <a:rPr lang="en-US" dirty="0" smtClean="0"/>
              <a:t>Pencil </a:t>
            </a:r>
          </a:p>
          <a:p>
            <a:r>
              <a:rPr lang="en-US" dirty="0" smtClean="0"/>
              <a:t>Markers </a:t>
            </a:r>
          </a:p>
          <a:p>
            <a:r>
              <a:rPr lang="en-US" dirty="0" smtClean="0"/>
              <a:t>Stickers </a:t>
            </a:r>
          </a:p>
          <a:p>
            <a:r>
              <a:rPr lang="en-US" dirty="0" smtClean="0"/>
              <a:t>Scratching, edging tools 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74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461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PowerPoint Presentation</vt:lpstr>
      <vt:lpstr>Where it all started</vt:lpstr>
      <vt:lpstr>PowerPoint Presentation</vt:lpstr>
      <vt:lpstr>Time Line </vt:lpstr>
      <vt:lpstr>What are the different Styles?</vt:lpstr>
      <vt:lpstr>PowerPoint Presentation</vt:lpstr>
      <vt:lpstr>PowerPoint Presentation</vt:lpstr>
      <vt:lpstr>Materials and Mediums  </vt:lpstr>
      <vt:lpstr>Mediums </vt:lpstr>
      <vt:lpstr>Subject Matter</vt:lpstr>
      <vt:lpstr>Bibliography </vt:lpstr>
    </vt:vector>
  </TitlesOfParts>
  <Company>Greenville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Plattner</dc:creator>
  <cp:lastModifiedBy>Gale DellaRocco</cp:lastModifiedBy>
  <cp:revision>18</cp:revision>
  <dcterms:created xsi:type="dcterms:W3CDTF">2014-11-17T16:59:53Z</dcterms:created>
  <dcterms:modified xsi:type="dcterms:W3CDTF">2014-12-03T20:54:11Z</dcterms:modified>
</cp:coreProperties>
</file>